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8" r:id="rId2"/>
    <p:sldId id="369" r:id="rId3"/>
    <p:sldId id="370" r:id="rId4"/>
    <p:sldId id="371" r:id="rId5"/>
    <p:sldId id="372" r:id="rId6"/>
    <p:sldId id="37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09105"/>
            <a:ext cx="9144001" cy="1068945"/>
          </a:xfrm>
        </p:spPr>
        <p:txBody>
          <a:bodyPr>
            <a:normAutofit/>
          </a:bodyPr>
          <a:lstStyle/>
          <a:p>
            <a:r>
              <a:rPr lang="en-US" sz="5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217. NASEM UN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39061"/>
            <a:ext cx="6858000" cy="1674253"/>
          </a:xfrm>
        </p:spPr>
        <p:txBody>
          <a:bodyPr>
            <a:normAutofit/>
          </a:bodyPr>
          <a:lstStyle/>
          <a:p>
            <a:r>
              <a:rPr lang="en-US" sz="1500" dirty="0" err="1"/>
              <a:t>Labour</a:t>
            </a:r>
            <a:r>
              <a:rPr lang="en-US" sz="1500" dirty="0"/>
              <a:t> On </a:t>
            </a:r>
          </a:p>
          <a:p>
            <a:r>
              <a:rPr lang="en-US" sz="1500" dirty="0"/>
              <a:t>Mat. 9:37</a:t>
            </a:r>
          </a:p>
          <a:p>
            <a:r>
              <a:rPr lang="en-US" sz="1500" dirty="0"/>
              <a:t>C. R. </a:t>
            </a:r>
            <a:r>
              <a:rPr lang="en-US" sz="1500" dirty="0" err="1"/>
              <a:t>Blackhall</a:t>
            </a:r>
            <a:endParaRPr lang="en-US" sz="1500" dirty="0"/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3906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kiang ah,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un.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93086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32389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un.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8073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hang-in,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58799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ding uh a;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Topa'n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maangkhawm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98124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203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217. NASEM UN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2018-12-14T14:20:29Z</dcterms:modified>
</cp:coreProperties>
</file>